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8" r:id="rId8"/>
    <p:sldId id="269" r:id="rId9"/>
    <p:sldId id="263" r:id="rId10"/>
    <p:sldId id="264" r:id="rId11"/>
    <p:sldId id="266" r:id="rId12"/>
    <p:sldId id="265" r:id="rId13"/>
    <p:sldId id="267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2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noProof="0" dirty="0">
              <a:solidFill>
                <a:sysClr val="windowText" lastClr="000000"/>
              </a:solidFill>
            </a:rPr>
            <a:t> használatával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F69D20A7-47C9-44E6-A535-29C8FB96888F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E0907117-6346-413A-9630-C29B4FD31944}" type="parTrans" cxnId="{2E25B6ED-3FD0-489D-A896-3D8640BAB239}">
      <dgm:prSet/>
      <dgm:spPr/>
      <dgm:t>
        <a:bodyPr/>
        <a:lstStyle/>
        <a:p>
          <a:endParaRPr lang="hu-HU"/>
        </a:p>
      </dgm:t>
    </dgm:pt>
    <dgm:pt modelId="{52C81FB8-846E-4989-9F07-88674C97CD49}" type="sibTrans" cxnId="{2E25B6ED-3FD0-489D-A896-3D8640BAB239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5C4BF844-BB5A-4756-9D67-D98A9231E84D}" type="pres">
      <dgm:prSet presAssocID="{7F74A3EB-6BDC-4371-AB37-7EFB5AF65CC7}" presName="arrowWedge6" presStyleLbl="fgSibTrans2D1" presStyleIdx="5" presStyleCnt="7"/>
      <dgm:spPr/>
    </dgm:pt>
    <dgm:pt modelId="{C3F724C5-7E3D-4EB7-B3EC-2E7E969F01F2}" type="pres">
      <dgm:prSet presAssocID="{52C81FB8-846E-4989-9F07-88674C97CD49}" presName="arrowWedge7" presStyleLbl="fgSibTrans2D1" presStyleIdx="6" presStyleCnt="7"/>
      <dgm:spPr/>
    </dgm:pt>
  </dgm:ptLst>
  <dgm:cxnLst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D1C4B867-D455-43CE-B420-3B99264BAE9E}" type="presOf" srcId="{F69D20A7-47C9-44E6-A535-29C8FB96888F}" destId="{EA0A7212-702C-4D50-9210-51C1A30C7894}" srcOrd="0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3980B883-2DAD-41B4-BF59-354FB1BEE91B}" type="presOf" srcId="{EB919051-97C6-4536-A6C7-090443E014B1}" destId="{DBBCE0CF-D388-4B4E-B30C-7058E84C7AF7}" srcOrd="1" destOrd="0" presId="urn:microsoft.com/office/officeart/2005/8/layout/cycle8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7899D4BC-06F7-4AF7-826D-00569556FB1F}" type="presOf" srcId="{F69D20A7-47C9-44E6-A535-29C8FB96888F}" destId="{E69CAD22-6F90-4770-B3DD-5E6CD8F508EB}" srcOrd="1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64F6F0EC-5F56-42F1-AE9A-F1CF017B605F}" type="presOf" srcId="{EB919051-97C6-4536-A6C7-090443E014B1}" destId="{C954C0B6-08CB-48FE-9D98-BCBC889A06C9}" srcOrd="0" destOrd="0" presId="urn:microsoft.com/office/officeart/2005/8/layout/cycle8"/>
    <dgm:cxn modelId="{2E25B6ED-3FD0-489D-A896-3D8640BAB239}" srcId="{3EA70538-4248-4D7D-A6BF-EA4C67D2DBD2}" destId="{F69D20A7-47C9-44E6-A535-29C8FB96888F}" srcOrd="6" destOrd="0" parTransId="{E0907117-6346-413A-9630-C29B4FD31944}" sibTransId="{52C81FB8-846E-4989-9F07-88674C97CD49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6980C4C-F71D-45AA-B21A-4B55A6BCC9A6}" type="presParOf" srcId="{190F8A1F-C9F7-437E-A17C-4909995E596F}" destId="{5C4BF844-BB5A-4756-9D67-D98A9231E84D}" srcOrd="33" destOrd="0" presId="urn:microsoft.com/office/officeart/2005/8/layout/cycle8"/>
    <dgm:cxn modelId="{E83A118B-C457-4243-A2BE-5EDE48A6A68E}" type="presParOf" srcId="{190F8A1F-C9F7-437E-A17C-4909995E596F}" destId="{C3F724C5-7E3D-4EB7-B3EC-2E7E969F01F2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használatával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C4BF844-BB5A-4756-9D67-D98A9231E84D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F724C5-7E3D-4EB7-B3EC-2E7E969F01F2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2387600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696231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SAPka</a:t>
            </a: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07391" y="2696231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Program Hierarchia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5FD6A1E-D011-47DE-AA5B-8D459F241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171" y="1661798"/>
            <a:ext cx="7573432" cy="38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743C8727-BB6E-4AA5-B2F6-18F68E2D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2527" y="0"/>
            <a:ext cx="14469191" cy="6858000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B310C41-B231-4E7F-A210-C2A5FB57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472" y="281235"/>
            <a:ext cx="1863055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4764D85-A235-408B-834A-BD86BA7FA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03" y="1253331"/>
            <a:ext cx="10515600" cy="4351338"/>
          </a:xfrm>
        </p:spPr>
        <p:txBody>
          <a:bodyPr/>
          <a:lstStyle/>
          <a:p>
            <a:r>
              <a:rPr lang="hu-HU" dirty="0">
                <a:solidFill>
                  <a:srgbClr val="002060"/>
                </a:solidFill>
              </a:rPr>
              <a:t>Programjainkat folyamatosan feltöltjük GitHub-</a:t>
            </a:r>
            <a:r>
              <a:rPr lang="hu-HU" dirty="0" err="1">
                <a:solidFill>
                  <a:srgbClr val="002060"/>
                </a:solidFill>
              </a:rPr>
              <a:t>ra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rgbClr val="002060"/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rgbClr val="002060"/>
                </a:solidFill>
              </a:rPr>
              <a:t>MyBlock-jainkat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rgbClr val="002060"/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https://github.com/AttilaBerczik/FLL2021</a:t>
            </a: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79674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CAFEC46-CCEA-4098-94C0-1C212A578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6854"/>
            <a:ext cx="12192000" cy="548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17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27288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65A82E7B-D7F0-4EAF-871E-FFF33DE5805C}"/>
              </a:ext>
            </a:extLst>
          </p:cNvPr>
          <p:cNvGrpSpPr/>
          <p:nvPr/>
        </p:nvGrpSpPr>
        <p:grpSpPr>
          <a:xfrm>
            <a:off x="4710546" y="5566452"/>
            <a:ext cx="2179782" cy="895927"/>
            <a:chOff x="489527" y="258618"/>
            <a:chExt cx="2179782" cy="895927"/>
          </a:xfrm>
        </p:grpSpPr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FC30F3F5-5254-49FE-A991-A5FD4D67CD68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solidFill>
              <a:srgbClr val="FF0000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90ED0291-6A7D-45A2-8DEC-EE107C536F9C}"/>
                </a:ext>
              </a:extLst>
            </p:cNvPr>
            <p:cNvSpPr txBox="1"/>
            <p:nvPr/>
          </p:nvSpPr>
          <p:spPr>
            <a:xfrm>
              <a:off x="591127" y="323273"/>
              <a:ext cx="19950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Lépésszámláló</a:t>
              </a:r>
            </a:p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Pontok: 20</a:t>
              </a:r>
            </a:p>
          </p:txBody>
        </p:sp>
      </p:grp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F50718D4-BEBB-4F01-8A47-F93B30D86EC9}"/>
              </a:ext>
            </a:extLst>
          </p:cNvPr>
          <p:cNvSpPr txBox="1"/>
          <p:nvPr/>
        </p:nvSpPr>
        <p:spPr>
          <a:xfrm>
            <a:off x="8127999" y="4431877"/>
            <a:ext cx="1560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Futópad</a:t>
            </a:r>
          </a:p>
          <a:p>
            <a:r>
              <a:rPr lang="hu-HU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30</a:t>
            </a: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10FE6806-E513-4F5E-A0B6-E79C357672C7}"/>
              </a:ext>
            </a:extLst>
          </p:cNvPr>
          <p:cNvGrpSpPr/>
          <p:nvPr/>
        </p:nvGrpSpPr>
        <p:grpSpPr>
          <a:xfrm>
            <a:off x="3722255" y="4228723"/>
            <a:ext cx="2179782" cy="895927"/>
            <a:chOff x="489527" y="258618"/>
            <a:chExt cx="2179782" cy="895927"/>
          </a:xfrm>
          <a:solidFill>
            <a:srgbClr val="FFFF00"/>
          </a:solidFill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FAD493EF-5D16-4991-8FE5-6438ACAD3ECE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grp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318729E5-7FDB-4B59-A5C3-2835FD0AC903}"/>
                </a:ext>
              </a:extLst>
            </p:cNvPr>
            <p:cNvSpPr txBox="1"/>
            <p:nvPr/>
          </p:nvSpPr>
          <p:spPr>
            <a:xfrm>
              <a:off x="591127" y="323273"/>
              <a:ext cx="1995055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Nyújtó, Csúszda</a:t>
              </a:r>
            </a:p>
            <a:p>
              <a:r>
                <a:rPr lang="hu-HU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Pontok: 20</a:t>
              </a: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B64F97FA-2072-484F-B2A9-9D4875675479}"/>
              </a:ext>
            </a:extLst>
          </p:cNvPr>
          <p:cNvGrpSpPr/>
          <p:nvPr/>
        </p:nvGrpSpPr>
        <p:grpSpPr>
          <a:xfrm>
            <a:off x="4290291" y="2459959"/>
            <a:ext cx="2179782" cy="895927"/>
            <a:chOff x="489527" y="258618"/>
            <a:chExt cx="2179782" cy="895927"/>
          </a:xfrm>
          <a:solidFill>
            <a:srgbClr val="9966FF"/>
          </a:solidFill>
        </p:grpSpPr>
        <p:sp>
          <p:nvSpPr>
            <p:cNvPr id="16" name="Téglalap 15">
              <a:extLst>
                <a:ext uri="{FF2B5EF4-FFF2-40B4-BE49-F238E27FC236}">
                  <a16:creationId xmlns:a16="http://schemas.microsoft.com/office/drawing/2014/main" id="{21E550CB-0184-4343-9295-933CBEADB629}"/>
                </a:ext>
              </a:extLst>
            </p:cNvPr>
            <p:cNvSpPr/>
            <p:nvPr/>
          </p:nvSpPr>
          <p:spPr>
            <a:xfrm>
              <a:off x="489527" y="258618"/>
              <a:ext cx="2179782" cy="895927"/>
            </a:xfrm>
            <a:prstGeom prst="rect">
              <a:avLst/>
            </a:prstGeom>
            <a:grp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7" name="Szövegdoboz 16">
              <a:extLst>
                <a:ext uri="{FF2B5EF4-FFF2-40B4-BE49-F238E27FC236}">
                  <a16:creationId xmlns:a16="http://schemas.microsoft.com/office/drawing/2014/main" id="{42014203-9D32-4D2A-9DAE-BD81AED50F7D}"/>
                </a:ext>
              </a:extLst>
            </p:cNvPr>
            <p:cNvSpPr txBox="1"/>
            <p:nvPr/>
          </p:nvSpPr>
          <p:spPr>
            <a:xfrm>
              <a:off x="581890" y="340423"/>
              <a:ext cx="199505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hu-HU" sz="1200" b="1" dirty="0">
                  <a:solidFill>
                    <a:srgbClr val="002060"/>
                  </a:solidFill>
                </a:rPr>
                <a:t>Innovációs Projekt, Egészség Pontok, Pad</a:t>
              </a:r>
            </a:p>
            <a:p>
              <a:r>
                <a:rPr lang="hu-HU" sz="1200" b="1" dirty="0">
                  <a:solidFill>
                    <a:srgbClr val="002060"/>
                  </a:solidFill>
                </a:rPr>
                <a:t>Pontok: 50</a:t>
              </a:r>
            </a:p>
          </p:txBody>
        </p:sp>
      </p:grp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rgbClr val="00B0F0"/>
                </a:solidFill>
              </a:rPr>
              <a:t>Céljaink: Minél pontosabb futás, Sebesség, Egyszerűség, Megbízhatóság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csapatunk nem volt külön egységekre, mindenki segített mindenben és ha valami nem sikerült elsőre, együtt ültünk le </a:t>
            </a:r>
            <a:r>
              <a:rPr lang="hu-HU" dirty="0" err="1">
                <a:solidFill>
                  <a:srgbClr val="0070C0"/>
                </a:solidFill>
              </a:rPr>
              <a:t>brainstorm-olni</a:t>
            </a:r>
            <a:endParaRPr lang="hu-HU" dirty="0">
              <a:solidFill>
                <a:srgbClr val="0070C0"/>
              </a:solidFill>
            </a:endParaRPr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74217E10-7989-46B2-A48C-FFDA9B9D36BE}"/>
              </a:ext>
            </a:extLst>
          </p:cNvPr>
          <p:cNvCxnSpPr>
            <a:cxnSpLocks/>
          </p:cNvCxnSpPr>
          <p:nvPr/>
        </p:nvCxnSpPr>
        <p:spPr>
          <a:xfrm flipH="1">
            <a:off x="2364509" y="2784680"/>
            <a:ext cx="1190114" cy="644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979F3B31-120D-498E-B75B-ECFF3D241BCA}"/>
              </a:ext>
            </a:extLst>
          </p:cNvPr>
          <p:cNvCxnSpPr>
            <a:cxnSpLocks/>
          </p:cNvCxnSpPr>
          <p:nvPr/>
        </p:nvCxnSpPr>
        <p:spPr>
          <a:xfrm flipH="1">
            <a:off x="4284947" y="3057430"/>
            <a:ext cx="23454" cy="8088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74450BBD-A7D9-4380-9614-AEEEB263132F}"/>
              </a:ext>
            </a:extLst>
          </p:cNvPr>
          <p:cNvCxnSpPr>
            <a:cxnSpLocks/>
          </p:cNvCxnSpPr>
          <p:nvPr/>
        </p:nvCxnSpPr>
        <p:spPr>
          <a:xfrm>
            <a:off x="5077905" y="2823225"/>
            <a:ext cx="1018095" cy="6057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49F800AB-E237-4037-ABA6-E7297A2E3695}"/>
              </a:ext>
            </a:extLst>
          </p:cNvPr>
          <p:cNvSpPr/>
          <p:nvPr/>
        </p:nvSpPr>
        <p:spPr>
          <a:xfrm>
            <a:off x="1422400" y="3565236"/>
            <a:ext cx="1339265" cy="646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58F3C264-B073-4C07-BA74-07D3A5D0873B}"/>
              </a:ext>
            </a:extLst>
          </p:cNvPr>
          <p:cNvSpPr/>
          <p:nvPr/>
        </p:nvSpPr>
        <p:spPr>
          <a:xfrm>
            <a:off x="3625275" y="3951503"/>
            <a:ext cx="1339265" cy="646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86E8B4E6-BDCD-4FCC-9E9A-8127631D3600}"/>
              </a:ext>
            </a:extLst>
          </p:cNvPr>
          <p:cNvSpPr/>
          <p:nvPr/>
        </p:nvSpPr>
        <p:spPr>
          <a:xfrm>
            <a:off x="5701141" y="3543011"/>
            <a:ext cx="1339265" cy="646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AAB1FB6A-EE35-41B1-924E-45F982D980FC}"/>
              </a:ext>
            </a:extLst>
          </p:cNvPr>
          <p:cNvSpPr txBox="1"/>
          <p:nvPr/>
        </p:nvSpPr>
        <p:spPr>
          <a:xfrm>
            <a:off x="1607705" y="3750009"/>
            <a:ext cx="1014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F0"/>
                </a:solidFill>
              </a:rPr>
              <a:t>Programozás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FECED700-6518-46AE-B728-635D7131C088}"/>
              </a:ext>
            </a:extLst>
          </p:cNvPr>
          <p:cNvSpPr txBox="1"/>
          <p:nvPr/>
        </p:nvSpPr>
        <p:spPr>
          <a:xfrm>
            <a:off x="5991795" y="3727784"/>
            <a:ext cx="759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F0"/>
                </a:solidFill>
              </a:rPr>
              <a:t>Tesztelés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D0253D45-BB7F-4FA7-B635-706DDB558696}"/>
              </a:ext>
            </a:extLst>
          </p:cNvPr>
          <p:cNvSpPr txBox="1"/>
          <p:nvPr/>
        </p:nvSpPr>
        <p:spPr>
          <a:xfrm>
            <a:off x="3994291" y="4136276"/>
            <a:ext cx="581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>
                <a:solidFill>
                  <a:srgbClr val="00B0F0"/>
                </a:solidFill>
              </a:rPr>
              <a:t>Építés</a:t>
            </a:r>
          </a:p>
        </p:txBody>
      </p:sp>
      <p:cxnSp>
        <p:nvCxnSpPr>
          <p:cNvPr id="30" name="Egyenes összekötő nyíllal 29">
            <a:extLst>
              <a:ext uri="{FF2B5EF4-FFF2-40B4-BE49-F238E27FC236}">
                <a16:creationId xmlns:a16="http://schemas.microsoft.com/office/drawing/2014/main" id="{F2BFFAA4-2943-42A2-9B60-FDF76205FDC3}"/>
              </a:ext>
            </a:extLst>
          </p:cNvPr>
          <p:cNvCxnSpPr/>
          <p:nvPr/>
        </p:nvCxnSpPr>
        <p:spPr>
          <a:xfrm flipH="1">
            <a:off x="5038725" y="3838718"/>
            <a:ext cx="514350" cy="16606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gyenes összekötő nyíllal 53">
            <a:extLst>
              <a:ext uri="{FF2B5EF4-FFF2-40B4-BE49-F238E27FC236}">
                <a16:creationId xmlns:a16="http://schemas.microsoft.com/office/drawing/2014/main" id="{DA74838B-7135-4A07-9CA9-42493166FF09}"/>
              </a:ext>
            </a:extLst>
          </p:cNvPr>
          <p:cNvCxnSpPr>
            <a:cxnSpLocks/>
          </p:cNvCxnSpPr>
          <p:nvPr/>
        </p:nvCxnSpPr>
        <p:spPr>
          <a:xfrm>
            <a:off x="2876550" y="3678021"/>
            <a:ext cx="2824591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églalap: lekerekített 63">
            <a:extLst>
              <a:ext uri="{FF2B5EF4-FFF2-40B4-BE49-F238E27FC236}">
                <a16:creationId xmlns:a16="http://schemas.microsoft.com/office/drawing/2014/main" id="{9575FBDE-08D8-4EDD-AD7C-27138ED836AD}"/>
              </a:ext>
            </a:extLst>
          </p:cNvPr>
          <p:cNvSpPr/>
          <p:nvPr/>
        </p:nvSpPr>
        <p:spPr>
          <a:xfrm>
            <a:off x="3625276" y="2090961"/>
            <a:ext cx="1164720" cy="7322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5" name="Szövegdoboz 64">
            <a:extLst>
              <a:ext uri="{FF2B5EF4-FFF2-40B4-BE49-F238E27FC236}">
                <a16:creationId xmlns:a16="http://schemas.microsoft.com/office/drawing/2014/main" id="{AF429165-5404-4DFC-81F1-1E268141AB01}"/>
              </a:ext>
            </a:extLst>
          </p:cNvPr>
          <p:cNvSpPr txBox="1"/>
          <p:nvPr/>
        </p:nvSpPr>
        <p:spPr>
          <a:xfrm>
            <a:off x="3873595" y="2287627"/>
            <a:ext cx="822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600" b="1" dirty="0" err="1">
                <a:solidFill>
                  <a:srgbClr val="00B0F0"/>
                </a:solidFill>
              </a:rPr>
              <a:t>SAPka</a:t>
            </a:r>
            <a:endParaRPr lang="hu-HU" sz="16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088135"/>
              </p:ext>
            </p:extLst>
          </p:nvPr>
        </p:nvGraphicFramePr>
        <p:xfrm>
          <a:off x="812800" y="1273908"/>
          <a:ext cx="10566400" cy="4310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2, 83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199591"/>
                  </a:ext>
                </a:extLst>
              </a:tr>
              <a:tr h="962914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4, 34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1, 63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369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343400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7" y="2561094"/>
            <a:ext cx="9153525" cy="38216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725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537830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492" y="2132029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416</Words>
  <Application>Microsoft Office PowerPoint</Application>
  <PresentationFormat>Szélesvásznú</PresentationFormat>
  <Paragraphs>100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Attila Berczik</cp:lastModifiedBy>
  <cp:revision>26</cp:revision>
  <dcterms:created xsi:type="dcterms:W3CDTF">2021-05-12T07:43:46Z</dcterms:created>
  <dcterms:modified xsi:type="dcterms:W3CDTF">2021-05-12T14:22:48Z</dcterms:modified>
</cp:coreProperties>
</file>

<file path=docProps/thumbnail.jpeg>
</file>